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3"/>
  </p:notesMasterIdLst>
  <p:sldIdLst>
    <p:sldId id="257" r:id="rId7"/>
    <p:sldId id="268" r:id="rId8"/>
    <p:sldId id="270" r:id="rId9"/>
    <p:sldId id="272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052B0-405D-47D5-9B79-13946398244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4FB6F-7867-4C18-842C-CB2ACD7CA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4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7B57-0A0F-405A-8C06-635A6884453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0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4FB6F-7867-4C18-842C-CB2ACD7CA21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9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21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76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94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2157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00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340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92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4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16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00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32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07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7766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77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8735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20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3749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97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3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33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87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25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6499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321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2789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262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487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41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0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61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95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60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4410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354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3114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3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3655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76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36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906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797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74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802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6905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714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055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3276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29784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892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55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629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00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005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7611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2411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6335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EFAC9"/>
                </a:solidFill>
              </a:rPr>
              <a:pPr/>
              <a:t>13.05.2020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5171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stya\Pictures\Про   ВОВ и 23 февраля\картинки  о  войне\0fd7cbb759b9f0ac0aa1eb1dd722da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86436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67944" y="332656"/>
            <a:ext cx="4896544" cy="61206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этой фотографии мой старший сын, Константин 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Баракин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своей прабабушкой Мельниковой Анастасией Ефремовной (12.02.1925 г.)</a:t>
            </a:r>
            <a:endParaRPr lang="en-US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Наша бабушка и  прабабушка – труженик тыла.</a:t>
            </a: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война, прабабушке было 15 лет. Её отправили учиться на Павловский завод, по специальности – токарь. Обучение длилось 10 месяцев. Потом  прабабушку  отправили  на  завод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260.</a:t>
            </a: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Работала с 1942 по 1948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работала за токарным станком, изготавливала детали для противотанковых  мин.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итание было плохое: 500 грамм кукурузного хлеба («…на камень  похож»…)   и похлёбка.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ила в общежитии  возле завода.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 ужасно (засыпали прямо у станка - из-за переутомления). 10 минут сна и обратно в строй, делать детали. Работали бригадами. Возраст  рабочих  был разный: с 12  лет и старше. В  основном  у станков стояли  женщины и дети.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95536" y="3573016"/>
            <a:ext cx="3600400" cy="136815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 любим  свою  прабабушку  за  то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она проявила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выдержку  в немыслимом   труде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страшные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войны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7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 этом   фото  моя  мама  </a:t>
            </a:r>
            <a:r>
              <a:rPr lang="ru-RU" sz="24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Миндиярова</a:t>
            </a:r>
            <a:r>
              <a:rPr lang="ru-RU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</a:t>
            </a:r>
            <a:r>
              <a:rPr lang="ru-RU" sz="24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Альмухаметова</a:t>
            </a:r>
            <a:r>
              <a:rPr lang="ru-RU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Васимя</a:t>
            </a:r>
            <a:r>
              <a:rPr lang="ru-RU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Елаевна</a:t>
            </a:r>
            <a:r>
              <a:rPr lang="ru-RU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(1928 – 2005 </a:t>
            </a:r>
            <a:r>
              <a:rPr lang="ru-RU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гг.)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139952" y="980728"/>
            <a:ext cx="4752528" cy="58326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1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1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9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Мама  </a:t>
            </a:r>
            <a:r>
              <a:rPr lang="ru-RU" sz="19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много   рассказывала  мне о своем военном детстве. Ей  было  12 лет,  когда её  отца забрали на фронт.  Они  эвакуировались со  своей  мамой  и  с 5 –летней  сестренкой  </a:t>
            </a:r>
            <a:r>
              <a:rPr lang="ru-RU" sz="19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Краснодарского  края в колхоз  </a:t>
            </a:r>
            <a:r>
              <a:rPr lang="ru-RU" sz="19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 Башкирию.   Работали   на  пшеничном  поле    на   уборке  хлеба.  В 1943 г. </a:t>
            </a:r>
            <a:r>
              <a:rPr lang="ru-RU" sz="19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они  </a:t>
            </a:r>
            <a:r>
              <a:rPr lang="ru-RU" sz="19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потерли свою маму (она попала  под  танк,  когда колонна  проходила  по  деревне  на  фронт</a:t>
            </a:r>
            <a:r>
              <a:rPr lang="ru-RU" sz="19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9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Маме было </a:t>
            </a:r>
            <a:r>
              <a:rPr lang="ru-RU" sz="19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 лет,  а  сестренке  всего  8 </a:t>
            </a:r>
            <a:r>
              <a:rPr lang="ru-RU" sz="19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лет,  когда  они остались совсем одни  </a:t>
            </a:r>
            <a:r>
              <a:rPr lang="ru-RU" sz="19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 надо  было  как-то  дальше  жить</a:t>
            </a:r>
            <a:r>
              <a:rPr lang="ru-RU" sz="19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19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9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Близких родственников разбросала война. Им помогли  соседи, которые жили рядом. Они  устроили  маму  работать  в  колхоз  за  трудодни  в  детскую  бригаду.  Трудодни оплачивались хлебом. Дети постарше пасли коров, собирали колоски пшеницы и ржи за комбайнами  после покоса.  Она  рассказывала, что  было  очень  голодно,  но подбирая колоски, им было запрещено  их  есть.  Ведь  тогда  было  всё  для  фронта,  всё  для  победы.  </a:t>
            </a:r>
          </a:p>
          <a:p>
            <a:pPr algn="just"/>
            <a:r>
              <a:rPr lang="ru-RU" sz="19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После  войны  мама  пошла  работать  взрывником  на угольную  шахту.  Надо  было  восстанавливать  промышленность  и  заводы, которые  в  то время  работали  в  основном  на  угле.  Воспитала и выучила свою сестренку,   несмотря на  все трудности.  Я очень  горжусь  своей  мамой  и  своим  детям  часто рассказываю о ней.</a:t>
            </a:r>
          </a:p>
          <a:p>
            <a:pPr algn="just"/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40852" y="1340768"/>
            <a:ext cx="4059936" cy="302433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1027" name="Picture 3" descr="C:\Users\kostya\Pictures\img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1" y="1628800"/>
            <a:ext cx="3894584" cy="29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697423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верхнем ряду,  справа.</a:t>
            </a:r>
          </a:p>
        </p:txBody>
      </p:sp>
    </p:spTree>
    <p:extLst>
      <p:ext uri="{BB962C8B-B14F-4D97-AF65-F5344CB8AC3E}">
        <p14:creationId xmlns:p14="http://schemas.microsoft.com/office/powerpoint/2010/main" val="121132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27363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этих фотографиях  изображён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  дед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Митянин  Константин Сергеевич  (1903-1987  гг. )  На первой  фотографии,   он   начинал  службу  на  Дальневосточном  фронте   ещё  до  Великой  Отечественной войны.  Затем  воевал  в  Великую  Отечественную.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нашему  сожалению,  мы  почти  ничего  не  знаем  об  этом  дедушке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(так  распорядилась  жизнь).</a:t>
            </a:r>
            <a:r>
              <a:rPr lang="ru-RU" sz="2000" b="1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cs typeface="Browallia New" panose="020B0604020202020204" pitchFamily="34" charset="-34"/>
              </a:rPr>
            </a:br>
            <a:r>
              <a:rPr lang="ru-RU" sz="1800" b="1" dirty="0">
                <a:solidFill>
                  <a:schemeClr val="tx1"/>
                </a:solidFill>
                <a:cs typeface="Browallia New" panose="020B0604020202020204" pitchFamily="34" charset="-34"/>
              </a:rPr>
              <a:t/>
            </a:r>
            <a:br>
              <a:rPr lang="ru-RU" sz="1800" b="1" dirty="0">
                <a:solidFill>
                  <a:schemeClr val="tx1"/>
                </a:solidFill>
                <a:cs typeface="Browallia New" panose="020B0604020202020204" pitchFamily="34" charset="-34"/>
              </a:rPr>
            </a:br>
            <a:r>
              <a:rPr lang="ru-RU" sz="1800" b="1" dirty="0" smtClean="0">
                <a:solidFill>
                  <a:schemeClr val="tx1"/>
                </a:solidFill>
                <a:cs typeface="Browallia New" panose="020B0604020202020204" pitchFamily="34" charset="-34"/>
              </a:rPr>
              <a:t> </a:t>
            </a:r>
            <a:br>
              <a:rPr lang="ru-RU" sz="1800" b="1" dirty="0" smtClean="0">
                <a:solidFill>
                  <a:schemeClr val="tx1"/>
                </a:solidFill>
                <a:cs typeface="Browallia New" panose="020B0604020202020204" pitchFamily="34" charset="-34"/>
              </a:rPr>
            </a:br>
            <a:endParaRPr lang="ru-RU" sz="1800" b="1" dirty="0">
              <a:solidFill>
                <a:schemeClr val="tx1"/>
              </a:solidFill>
              <a:cs typeface="Browallia New" panose="020B0604020202020204" pitchFamily="34" charset="-34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3168352" cy="425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2950081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714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059238" cy="30193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4059238" cy="3270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355976" y="188640"/>
            <a:ext cx="4680520" cy="6192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военный билет нашего второго  дедушки  и прадедушки – Мельникова Василия Семёновича (1925-1996 гг.). Мы не  застали  нашего деда живым, но этот документ, передала  нам в дар  наша бабушка. </a:t>
            </a:r>
          </a:p>
          <a:p>
            <a:pPr algn="just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едушка Вася был подростком, когда началась война. Жил он тогда в Кемеровской области, в деревне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ЯЯ-</a:t>
            </a:r>
            <a:r>
              <a:rPr lang="ru-RU" sz="1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Борик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1943 году ему исполнилось 18 лет и он пошёл на войну. Он служил стрелком ( то есть рядовым), тем, кого всегда кидали на передовые.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Полтора года он прослужил рядовым в составе 76 стрелкового полка, а затем в составе 124 запасного стрелкового полка.</a:t>
            </a:r>
          </a:p>
          <a:p>
            <a:pPr algn="just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Нашему деду не  повезло. У него  2 пулевых ранения, за которые ему дали ему инвалидность  первой  группы</a:t>
            </a:r>
          </a:p>
          <a:p>
            <a:pPr algn="just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июле 1944 г. Василия Семёновича перевели в 12 кавалеристский полк, где он продолжил служить кавалеристом до сентября 1946 года.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8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781953" cy="563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55976" y="332656"/>
            <a:ext cx="4392488" cy="604867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он мобилизован в марте 1948 года. Вот  тогда и  закончилась для него война, тоже протяжённостью в 5 лет.</a:t>
            </a: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значительными наградами дедушка Вася считал медаль «За победу над Германией» и «Орден Отечественной войны 2 степени». Он гордился тем, что, не смотря на свою молодость, он стал защитником  своего Отечества</a:t>
            </a: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очень гордимся своими дедами и благодарны им за их беззаветное мужество. Благодаря им, наши родители, мы и наши дети, выросли в мирной большой и красивой стране.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020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472</Words>
  <Application>Microsoft Office PowerPoint</Application>
  <PresentationFormat>Экран (4:3)</PresentationFormat>
  <Paragraphs>23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Тема Office</vt:lpstr>
      <vt:lpstr>Бумажная</vt:lpstr>
      <vt:lpstr>1_Бумажная</vt:lpstr>
      <vt:lpstr>2_Бумажная</vt:lpstr>
      <vt:lpstr>3_Бумажная</vt:lpstr>
      <vt:lpstr>4_Бумажная</vt:lpstr>
      <vt:lpstr>Презентация PowerPoint</vt:lpstr>
      <vt:lpstr>Мы  любим  свою  прабабушку  за  то, что она проявила выдержку  в немыслимом   труде  в эти страшные годы войны! </vt:lpstr>
      <vt:lpstr>На  этом   фото  моя  мама  Миндиярова  (Альмухаметова) Васимя   Елаевна  (1928 – 2005 гг.)</vt:lpstr>
      <vt:lpstr>На этих фотографиях  изображён   наш   дед   Митянин  Константин Сергеевич  (1903-1987  гг. )  На первой  фотографии,   он   начинал  службу  на  Дальневосточном  фронте   ещё  до  Великой  Отечественной войны.  Затем  воевал  в  Великую  Отечественную. К  нашему  сожалению,  мы  почти  ничего  не  знаем  об  этом  дедушке   (так  распорядилась  жизнь).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kostya</dc:creator>
  <cp:lastModifiedBy>kostya</cp:lastModifiedBy>
  <cp:revision>11</cp:revision>
  <dcterms:created xsi:type="dcterms:W3CDTF">2020-05-12T20:53:59Z</dcterms:created>
  <dcterms:modified xsi:type="dcterms:W3CDTF">2020-05-13T05:59:07Z</dcterms:modified>
</cp:coreProperties>
</file>